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313" r:id="rId3"/>
    <p:sldId id="302" r:id="rId4"/>
    <p:sldId id="292" r:id="rId5"/>
    <p:sldId id="293" r:id="rId6"/>
    <p:sldId id="315" r:id="rId7"/>
    <p:sldId id="314" r:id="rId8"/>
    <p:sldId id="316" r:id="rId9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3399"/>
    <a:srgbClr val="FF6699"/>
    <a:srgbClr val="CCCCFF"/>
    <a:srgbClr val="CCFF33"/>
    <a:srgbClr val="9966FF"/>
    <a:srgbClr val="CCCC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/>
  </p:normalViewPr>
  <p:slideViewPr>
    <p:cSldViewPr>
      <p:cViewPr>
        <p:scale>
          <a:sx n="75" d="100"/>
          <a:sy n="75" d="100"/>
        </p:scale>
        <p:origin x="-58" y="-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95271-6B4B-44ED-9C7A-5D7499FE56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98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D90AE-45C1-4C5A-92CA-D60C0608CE4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527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579AF-6B96-4298-861C-1264378D7B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45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76809-0930-47B9-9187-846DD913D5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704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C1426-083D-4E49-B3F9-C43410C240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283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F7B7D-B9FD-4432-BB63-6368E77A088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6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057A-6FA1-46AA-91D6-DE8B7FF265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58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44D26-BC11-4B30-B98A-82AFB1C36A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08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5BFA2-989C-4B5F-A5C3-916E3BE30F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516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9011C-CC4F-4816-BFF4-C702ACB5DF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861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BA4B-EFA3-4E7F-BC1B-30640C08FF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596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32AC91-D4CA-4D98-94B8-FE26DB3ABF9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ChangeArrowheads="1"/>
          </p:cNvSpPr>
          <p:nvPr/>
        </p:nvSpPr>
        <p:spPr bwMode="auto">
          <a:xfrm>
            <a:off x="227013" y="368300"/>
            <a:ext cx="9405937" cy="6030913"/>
          </a:xfrm>
          <a:prstGeom prst="bevel">
            <a:avLst>
              <a:gd name="adj" fmla="val 1106"/>
            </a:avLst>
          </a:prstGeom>
          <a:solidFill>
            <a:srgbClr val="99330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03" name="AutoShape 3"/>
          <p:cNvSpPr>
            <a:spLocks noChangeArrowheads="1"/>
          </p:cNvSpPr>
          <p:nvPr/>
        </p:nvSpPr>
        <p:spPr bwMode="auto">
          <a:xfrm rot="10800000">
            <a:off x="406400" y="547688"/>
            <a:ext cx="9047163" cy="5672137"/>
          </a:xfrm>
          <a:prstGeom prst="bevel">
            <a:avLst>
              <a:gd name="adj" fmla="val 1106"/>
            </a:avLst>
          </a:prstGeom>
          <a:solidFill>
            <a:srgbClr val="003300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07" name="Rectangle 7"/>
          <p:cNvSpPr>
            <a:spLocks noChangeArrowheads="1"/>
          </p:cNvSpPr>
          <p:nvPr/>
        </p:nvSpPr>
        <p:spPr bwMode="auto">
          <a:xfrm>
            <a:off x="4322763" y="6264275"/>
            <a:ext cx="360362" cy="44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08" name="Rectangle 8"/>
          <p:cNvSpPr>
            <a:spLocks noChangeArrowheads="1"/>
          </p:cNvSpPr>
          <p:nvPr/>
        </p:nvSpPr>
        <p:spPr bwMode="auto">
          <a:xfrm>
            <a:off x="4818063" y="6264275"/>
            <a:ext cx="360362" cy="44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4278313" y="6354763"/>
            <a:ext cx="630237" cy="223837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lin ang="18900000" scaled="1"/>
          </a:gra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auto">
          <a:xfrm>
            <a:off x="4908550" y="6354763"/>
            <a:ext cx="630238" cy="223837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lin ang="18900000" scaled="1"/>
          </a:gra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4143375" y="6308725"/>
            <a:ext cx="1530350" cy="46038"/>
          </a:xfrm>
          <a:prstGeom prst="rect">
            <a:avLst/>
          </a:prstGeom>
          <a:gradFill rotWithShape="1">
            <a:gsLst>
              <a:gs pos="0">
                <a:srgbClr val="808080">
                  <a:gamma/>
                  <a:shade val="46275"/>
                  <a:invGamma/>
                </a:srgbClr>
              </a:gs>
              <a:gs pos="100000">
                <a:srgbClr val="808080"/>
              </a:gs>
            </a:gsLst>
            <a:lin ang="18900000" scaled="1"/>
          </a:gra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7427913" y="1089025"/>
            <a:ext cx="8540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4400">
                <a:solidFill>
                  <a:schemeClr val="bg1"/>
                </a:solidFill>
                <a:ea typeface="HGP行書体" pitchFamily="66" charset="-128"/>
              </a:rPr>
              <a:t>課題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8643938" y="773113"/>
            <a:ext cx="611187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800">
                <a:solidFill>
                  <a:schemeClr val="bg1"/>
                </a:solidFill>
                <a:ea typeface="HGP行書体" pitchFamily="66" charset="-128"/>
              </a:rPr>
              <a:t>平成二十五年一月一日（祝）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AutoShape 2" descr="くるみ"/>
          <p:cNvSpPr>
            <a:spLocks noChangeArrowheads="1"/>
          </p:cNvSpPr>
          <p:nvPr/>
        </p:nvSpPr>
        <p:spPr bwMode="auto">
          <a:xfrm>
            <a:off x="227013" y="368300"/>
            <a:ext cx="9405937" cy="6030913"/>
          </a:xfrm>
          <a:prstGeom prst="bevel">
            <a:avLst>
              <a:gd name="adj" fmla="val 65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499" name="AutoShape 3"/>
          <p:cNvSpPr>
            <a:spLocks noChangeArrowheads="1"/>
          </p:cNvSpPr>
          <p:nvPr/>
        </p:nvSpPr>
        <p:spPr bwMode="auto">
          <a:xfrm rot="10800000">
            <a:off x="406400" y="547688"/>
            <a:ext cx="9047163" cy="5672137"/>
          </a:xfrm>
          <a:prstGeom prst="bevel">
            <a:avLst>
              <a:gd name="adj" fmla="val 1106"/>
            </a:avLst>
          </a:prstGeom>
          <a:gradFill rotWithShape="1">
            <a:gsLst>
              <a:gs pos="0">
                <a:srgbClr val="003300">
                  <a:gamma/>
                  <a:shade val="46275"/>
                  <a:invGamma/>
                </a:srgbClr>
              </a:gs>
              <a:gs pos="100000">
                <a:srgbClr val="0033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4322763" y="6264275"/>
            <a:ext cx="360362" cy="44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4818063" y="6264275"/>
            <a:ext cx="360362" cy="44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4278313" y="6354763"/>
            <a:ext cx="630237" cy="223837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4908550" y="6354763"/>
            <a:ext cx="630238" cy="223837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4" name="Rectangle 8"/>
          <p:cNvSpPr>
            <a:spLocks noChangeArrowheads="1"/>
          </p:cNvSpPr>
          <p:nvPr/>
        </p:nvSpPr>
        <p:spPr bwMode="auto">
          <a:xfrm>
            <a:off x="4143375" y="6308725"/>
            <a:ext cx="1530350" cy="46038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7427913" y="1089025"/>
            <a:ext cx="8540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4400">
                <a:solidFill>
                  <a:schemeClr val="bg1"/>
                </a:solidFill>
                <a:ea typeface="HGP行書体" pitchFamily="66" charset="-128"/>
              </a:rPr>
              <a:t>課題</a:t>
            </a: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8643938" y="773113"/>
            <a:ext cx="611187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ja-JP" altLang="en-US" sz="2800">
                <a:solidFill>
                  <a:schemeClr val="bg1"/>
                </a:solidFill>
                <a:ea typeface="HGP行書体" pitchFamily="66" charset="-128"/>
              </a:rPr>
              <a:t>平成二十五年一月一日（祝）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 descr="コルク"/>
          <p:cNvSpPr>
            <a:spLocks noChangeArrowheads="1"/>
          </p:cNvSpPr>
          <p:nvPr/>
        </p:nvSpPr>
        <p:spPr bwMode="auto">
          <a:xfrm>
            <a:off x="407988" y="458788"/>
            <a:ext cx="9045575" cy="59848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1" name="AutoShape 3" descr="くるみ"/>
          <p:cNvSpPr>
            <a:spLocks noChangeArrowheads="1"/>
          </p:cNvSpPr>
          <p:nvPr/>
        </p:nvSpPr>
        <p:spPr bwMode="auto">
          <a:xfrm>
            <a:off x="182563" y="233363"/>
            <a:ext cx="9496425" cy="90487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2" name="AutoShape 4" descr="くるみ"/>
          <p:cNvSpPr>
            <a:spLocks noChangeArrowheads="1"/>
          </p:cNvSpPr>
          <p:nvPr/>
        </p:nvSpPr>
        <p:spPr bwMode="auto">
          <a:xfrm>
            <a:off x="182563" y="6578600"/>
            <a:ext cx="9496425" cy="90488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3" name="AutoShape 5" descr="くるみ"/>
          <p:cNvSpPr>
            <a:spLocks noChangeArrowheads="1"/>
          </p:cNvSpPr>
          <p:nvPr/>
        </p:nvSpPr>
        <p:spPr bwMode="auto">
          <a:xfrm rot="5400000">
            <a:off x="-2899568" y="3405981"/>
            <a:ext cx="6254750" cy="90487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4" name="AutoShape 6" descr="くるみ"/>
          <p:cNvSpPr>
            <a:spLocks noChangeArrowheads="1"/>
          </p:cNvSpPr>
          <p:nvPr/>
        </p:nvSpPr>
        <p:spPr bwMode="auto">
          <a:xfrm rot="5400000">
            <a:off x="6506369" y="3405981"/>
            <a:ext cx="6254750" cy="90488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5" name="AutoShape 7" descr="くるみ"/>
          <p:cNvSpPr>
            <a:spLocks noChangeArrowheads="1"/>
          </p:cNvSpPr>
          <p:nvPr/>
        </p:nvSpPr>
        <p:spPr bwMode="auto">
          <a:xfrm>
            <a:off x="273050" y="323850"/>
            <a:ext cx="9315450" cy="90488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6" name="AutoShape 8" descr="くるみ"/>
          <p:cNvSpPr>
            <a:spLocks noChangeArrowheads="1"/>
          </p:cNvSpPr>
          <p:nvPr/>
        </p:nvSpPr>
        <p:spPr bwMode="auto">
          <a:xfrm>
            <a:off x="273050" y="6489700"/>
            <a:ext cx="9315450" cy="90488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7" name="AutoShape 9" descr="くるみ"/>
          <p:cNvSpPr>
            <a:spLocks noChangeArrowheads="1"/>
          </p:cNvSpPr>
          <p:nvPr/>
        </p:nvSpPr>
        <p:spPr bwMode="auto">
          <a:xfrm rot="5400000">
            <a:off x="-2720181" y="3407569"/>
            <a:ext cx="6075362" cy="88900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8" name="AutoShape 10" descr="くるみ"/>
          <p:cNvSpPr>
            <a:spLocks noChangeArrowheads="1"/>
          </p:cNvSpPr>
          <p:nvPr/>
        </p:nvSpPr>
        <p:spPr bwMode="auto">
          <a:xfrm rot="5400000">
            <a:off x="6504782" y="3407569"/>
            <a:ext cx="6075362" cy="88900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19" name="AutoShape 11" descr="くるみ"/>
          <p:cNvSpPr>
            <a:spLocks noChangeArrowheads="1"/>
          </p:cNvSpPr>
          <p:nvPr/>
        </p:nvSpPr>
        <p:spPr bwMode="auto">
          <a:xfrm>
            <a:off x="361950" y="414338"/>
            <a:ext cx="9136063" cy="88900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20" name="AutoShape 12" descr="くるみ"/>
          <p:cNvSpPr>
            <a:spLocks noChangeArrowheads="1"/>
          </p:cNvSpPr>
          <p:nvPr/>
        </p:nvSpPr>
        <p:spPr bwMode="auto">
          <a:xfrm>
            <a:off x="361950" y="6399213"/>
            <a:ext cx="9136063" cy="88900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21" name="AutoShape 13" descr="くるみ"/>
          <p:cNvSpPr>
            <a:spLocks noChangeArrowheads="1"/>
          </p:cNvSpPr>
          <p:nvPr/>
        </p:nvSpPr>
        <p:spPr bwMode="auto">
          <a:xfrm rot="5400000">
            <a:off x="-2540794" y="3405982"/>
            <a:ext cx="5895975" cy="90488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222" name="AutoShape 14" descr="くるみ"/>
          <p:cNvSpPr>
            <a:spLocks noChangeArrowheads="1"/>
          </p:cNvSpPr>
          <p:nvPr/>
        </p:nvSpPr>
        <p:spPr bwMode="auto">
          <a:xfrm rot="5400000">
            <a:off x="6506369" y="3405982"/>
            <a:ext cx="5895975" cy="90487"/>
          </a:xfrm>
          <a:prstGeom prst="bevel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AutoShape 2" descr="オーク"/>
          <p:cNvSpPr>
            <a:spLocks noChangeArrowheads="1"/>
          </p:cNvSpPr>
          <p:nvPr/>
        </p:nvSpPr>
        <p:spPr bwMode="auto">
          <a:xfrm>
            <a:off x="227013" y="368300"/>
            <a:ext cx="9405937" cy="6030913"/>
          </a:xfrm>
          <a:prstGeom prst="bevel">
            <a:avLst>
              <a:gd name="adj" fmla="val 1106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971" name="AutoShape 3" descr="コルク"/>
          <p:cNvSpPr>
            <a:spLocks noChangeArrowheads="1"/>
          </p:cNvSpPr>
          <p:nvPr/>
        </p:nvSpPr>
        <p:spPr bwMode="auto">
          <a:xfrm rot="10800000">
            <a:off x="407988" y="593725"/>
            <a:ext cx="9047162" cy="5672138"/>
          </a:xfrm>
          <a:prstGeom prst="bevel">
            <a:avLst>
              <a:gd name="adj" fmla="val 1106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024" name="AutoShape 56"/>
          <p:cNvSpPr>
            <a:spLocks noChangeArrowheads="1"/>
          </p:cNvSpPr>
          <p:nvPr/>
        </p:nvSpPr>
        <p:spPr bwMode="auto">
          <a:xfrm>
            <a:off x="1082675" y="1449388"/>
            <a:ext cx="1530350" cy="1935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025" name="AutoShape 57"/>
          <p:cNvSpPr>
            <a:spLocks noChangeArrowheads="1"/>
          </p:cNvSpPr>
          <p:nvPr/>
        </p:nvSpPr>
        <p:spPr bwMode="auto">
          <a:xfrm rot="-900000">
            <a:off x="3152775" y="194310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026" name="AutoShape 58"/>
          <p:cNvSpPr>
            <a:spLocks noChangeArrowheads="1"/>
          </p:cNvSpPr>
          <p:nvPr/>
        </p:nvSpPr>
        <p:spPr bwMode="auto">
          <a:xfrm rot="809880">
            <a:off x="5627688" y="189865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4027" name="Group 59"/>
          <p:cNvGrpSpPr>
            <a:grpSpLocks/>
          </p:cNvGrpSpPr>
          <p:nvPr/>
        </p:nvGrpSpPr>
        <p:grpSpPr bwMode="auto">
          <a:xfrm>
            <a:off x="3738563" y="1763713"/>
            <a:ext cx="269875" cy="312737"/>
            <a:chOff x="1277" y="4003"/>
            <a:chExt cx="170" cy="197"/>
          </a:xfrm>
        </p:grpSpPr>
        <p:sp>
          <p:nvSpPr>
            <p:cNvPr id="84028" name="AutoShape 60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29" name="Oval 61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030" name="Group 62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4031" name="AutoShape 63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32" name="Oval 64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33" name="Oval 65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4034" name="Group 66"/>
          <p:cNvGrpSpPr>
            <a:grpSpLocks/>
          </p:cNvGrpSpPr>
          <p:nvPr/>
        </p:nvGrpSpPr>
        <p:grpSpPr bwMode="auto">
          <a:xfrm>
            <a:off x="3287713" y="863600"/>
            <a:ext cx="269875" cy="312738"/>
            <a:chOff x="1277" y="4003"/>
            <a:chExt cx="170" cy="197"/>
          </a:xfrm>
        </p:grpSpPr>
        <p:sp>
          <p:nvSpPr>
            <p:cNvPr id="84035" name="AutoShape 67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36" name="Oval 68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037" name="Group 69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4038" name="AutoShape 70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39" name="Oval 71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40" name="Oval 72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4041" name="Group 73"/>
          <p:cNvGrpSpPr>
            <a:grpSpLocks/>
          </p:cNvGrpSpPr>
          <p:nvPr/>
        </p:nvGrpSpPr>
        <p:grpSpPr bwMode="auto">
          <a:xfrm>
            <a:off x="3692525" y="863600"/>
            <a:ext cx="269875" cy="312738"/>
            <a:chOff x="1277" y="4003"/>
            <a:chExt cx="170" cy="197"/>
          </a:xfrm>
        </p:grpSpPr>
        <p:sp>
          <p:nvSpPr>
            <p:cNvPr id="84042" name="AutoShape 74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43" name="Oval 75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044" name="Group 76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4045" name="AutoShape 77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46" name="Oval 78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47" name="Oval 79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4048" name="Group 80"/>
          <p:cNvGrpSpPr>
            <a:grpSpLocks/>
          </p:cNvGrpSpPr>
          <p:nvPr/>
        </p:nvGrpSpPr>
        <p:grpSpPr bwMode="auto">
          <a:xfrm>
            <a:off x="6573838" y="1763713"/>
            <a:ext cx="269875" cy="312737"/>
            <a:chOff x="1277" y="4003"/>
            <a:chExt cx="170" cy="197"/>
          </a:xfrm>
        </p:grpSpPr>
        <p:sp>
          <p:nvSpPr>
            <p:cNvPr id="84049" name="AutoShape 81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50" name="Oval 82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051" name="Group 83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4052" name="AutoShape 84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53" name="Oval 85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54" name="Oval 86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4055" name="Group 87"/>
          <p:cNvGrpSpPr>
            <a:grpSpLocks/>
          </p:cNvGrpSpPr>
          <p:nvPr/>
        </p:nvGrpSpPr>
        <p:grpSpPr bwMode="auto">
          <a:xfrm>
            <a:off x="1847850" y="1268413"/>
            <a:ext cx="269875" cy="312737"/>
            <a:chOff x="1277" y="4003"/>
            <a:chExt cx="170" cy="197"/>
          </a:xfrm>
        </p:grpSpPr>
        <p:sp>
          <p:nvSpPr>
            <p:cNvPr id="84056" name="AutoShape 88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057" name="Oval 89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058" name="Group 90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4059" name="AutoShape 91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60" name="Oval 92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061" name="Oval 93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35" name="AutoShape 43"/>
          <p:cNvSpPr>
            <a:spLocks noChangeArrowheads="1"/>
          </p:cNvSpPr>
          <p:nvPr/>
        </p:nvSpPr>
        <p:spPr bwMode="auto">
          <a:xfrm>
            <a:off x="3917950" y="279400"/>
            <a:ext cx="2024063" cy="53975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5034" name="Group 42"/>
          <p:cNvGrpSpPr>
            <a:grpSpLocks/>
          </p:cNvGrpSpPr>
          <p:nvPr/>
        </p:nvGrpSpPr>
        <p:grpSpPr bwMode="auto">
          <a:xfrm>
            <a:off x="317500" y="695325"/>
            <a:ext cx="9226550" cy="5915025"/>
            <a:chOff x="143" y="402"/>
            <a:chExt cx="5925" cy="3799"/>
          </a:xfrm>
        </p:grpSpPr>
        <p:sp>
          <p:nvSpPr>
            <p:cNvPr id="84994" name="AutoShape 2" descr="くるみ"/>
            <p:cNvSpPr>
              <a:spLocks noChangeArrowheads="1"/>
            </p:cNvSpPr>
            <p:nvPr/>
          </p:nvSpPr>
          <p:spPr bwMode="auto">
            <a:xfrm>
              <a:off x="143" y="402"/>
              <a:ext cx="5925" cy="3799"/>
            </a:xfrm>
            <a:prstGeom prst="bevel">
              <a:avLst>
                <a:gd name="adj" fmla="val 685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95" name="AutoShape 3" descr="コルク"/>
            <p:cNvSpPr>
              <a:spLocks noChangeArrowheads="1"/>
            </p:cNvSpPr>
            <p:nvPr/>
          </p:nvSpPr>
          <p:spPr bwMode="auto">
            <a:xfrm rot="10800000">
              <a:off x="200" y="459"/>
              <a:ext cx="5812" cy="3685"/>
            </a:xfrm>
            <a:prstGeom prst="bevel">
              <a:avLst>
                <a:gd name="adj" fmla="val 468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1082675" y="1719263"/>
            <a:ext cx="1530350" cy="1935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 rot="-900000">
            <a:off x="3152775" y="221297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 rot="809880">
            <a:off x="5627688" y="216852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4999" name="Group 7"/>
          <p:cNvGrpSpPr>
            <a:grpSpLocks/>
          </p:cNvGrpSpPr>
          <p:nvPr/>
        </p:nvGrpSpPr>
        <p:grpSpPr bwMode="auto">
          <a:xfrm>
            <a:off x="3738563" y="2033588"/>
            <a:ext cx="269875" cy="312737"/>
            <a:chOff x="1277" y="4003"/>
            <a:chExt cx="170" cy="197"/>
          </a:xfrm>
        </p:grpSpPr>
        <p:sp>
          <p:nvSpPr>
            <p:cNvPr id="85000" name="AutoShape 8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01" name="Oval 9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02" name="Group 10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5003" name="AutoShape 11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04" name="Oval 12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05" name="Oval 13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013" name="Group 21"/>
          <p:cNvGrpSpPr>
            <a:grpSpLocks/>
          </p:cNvGrpSpPr>
          <p:nvPr/>
        </p:nvGrpSpPr>
        <p:grpSpPr bwMode="auto">
          <a:xfrm>
            <a:off x="4887913" y="38100"/>
            <a:ext cx="269875" cy="312738"/>
            <a:chOff x="1277" y="4003"/>
            <a:chExt cx="170" cy="197"/>
          </a:xfrm>
        </p:grpSpPr>
        <p:sp>
          <p:nvSpPr>
            <p:cNvPr id="85014" name="AutoShape 22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16" name="Group 24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5017" name="AutoShape 25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18" name="Oval 26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19" name="Oval 27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020" name="Group 28"/>
          <p:cNvGrpSpPr>
            <a:grpSpLocks/>
          </p:cNvGrpSpPr>
          <p:nvPr/>
        </p:nvGrpSpPr>
        <p:grpSpPr bwMode="auto">
          <a:xfrm>
            <a:off x="6573838" y="2033588"/>
            <a:ext cx="269875" cy="312737"/>
            <a:chOff x="1277" y="4003"/>
            <a:chExt cx="170" cy="197"/>
          </a:xfrm>
        </p:grpSpPr>
        <p:sp>
          <p:nvSpPr>
            <p:cNvPr id="85021" name="AutoShape 29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22" name="Oval 30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23" name="Group 31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5024" name="AutoShape 32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25" name="Oval 33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26" name="Oval 34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027" name="Group 35"/>
          <p:cNvGrpSpPr>
            <a:grpSpLocks/>
          </p:cNvGrpSpPr>
          <p:nvPr/>
        </p:nvGrpSpPr>
        <p:grpSpPr bwMode="auto">
          <a:xfrm>
            <a:off x="1847850" y="1538288"/>
            <a:ext cx="269875" cy="312737"/>
            <a:chOff x="1277" y="4003"/>
            <a:chExt cx="170" cy="197"/>
          </a:xfrm>
        </p:grpSpPr>
        <p:sp>
          <p:nvSpPr>
            <p:cNvPr id="85028" name="AutoShape 36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29" name="Oval 37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30" name="Group 38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5031" name="AutoShape 39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32" name="Oval 40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33" name="Oval 41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85036" name="AutoShape 44"/>
          <p:cNvSpPr>
            <a:spLocks noChangeArrowheads="1"/>
          </p:cNvSpPr>
          <p:nvPr/>
        </p:nvSpPr>
        <p:spPr bwMode="auto">
          <a:xfrm rot="1334231">
            <a:off x="7427913" y="396875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85037" name="Group 45"/>
          <p:cNvGrpSpPr>
            <a:grpSpLocks/>
          </p:cNvGrpSpPr>
          <p:nvPr/>
        </p:nvGrpSpPr>
        <p:grpSpPr bwMode="auto">
          <a:xfrm>
            <a:off x="8462963" y="3833813"/>
            <a:ext cx="269875" cy="312737"/>
            <a:chOff x="1277" y="4003"/>
            <a:chExt cx="170" cy="197"/>
          </a:xfrm>
        </p:grpSpPr>
        <p:sp>
          <p:nvSpPr>
            <p:cNvPr id="85038" name="AutoShape 46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39" name="Oval 47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40" name="Group 48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85041" name="AutoShape 49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42" name="Oval 50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43" name="Oval 51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AutoShape 2"/>
          <p:cNvSpPr>
            <a:spLocks noChangeArrowheads="1"/>
          </p:cNvSpPr>
          <p:nvPr/>
        </p:nvSpPr>
        <p:spPr bwMode="auto">
          <a:xfrm>
            <a:off x="3917950" y="279400"/>
            <a:ext cx="2024063" cy="53975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8547" name="Group 3"/>
          <p:cNvGrpSpPr>
            <a:grpSpLocks/>
          </p:cNvGrpSpPr>
          <p:nvPr/>
        </p:nvGrpSpPr>
        <p:grpSpPr bwMode="auto">
          <a:xfrm>
            <a:off x="317500" y="695325"/>
            <a:ext cx="9226550" cy="5915025"/>
            <a:chOff x="143" y="402"/>
            <a:chExt cx="5925" cy="3799"/>
          </a:xfrm>
        </p:grpSpPr>
        <p:sp>
          <p:nvSpPr>
            <p:cNvPr id="108548" name="AutoShape 4" descr="みかげ石"/>
            <p:cNvSpPr>
              <a:spLocks noChangeArrowheads="1"/>
            </p:cNvSpPr>
            <p:nvPr/>
          </p:nvSpPr>
          <p:spPr bwMode="auto">
            <a:xfrm>
              <a:off x="143" y="402"/>
              <a:ext cx="5925" cy="3799"/>
            </a:xfrm>
            <a:prstGeom prst="bevel">
              <a:avLst>
                <a:gd name="adj" fmla="val 685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49" name="AutoShape 5" descr="大理石 (白)"/>
            <p:cNvSpPr>
              <a:spLocks noChangeArrowheads="1"/>
            </p:cNvSpPr>
            <p:nvPr/>
          </p:nvSpPr>
          <p:spPr bwMode="auto">
            <a:xfrm rot="10800000">
              <a:off x="200" y="459"/>
              <a:ext cx="5812" cy="3685"/>
            </a:xfrm>
            <a:prstGeom prst="bevel">
              <a:avLst>
                <a:gd name="adj" fmla="val 468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8550" name="AutoShape 6"/>
          <p:cNvSpPr>
            <a:spLocks noChangeArrowheads="1"/>
          </p:cNvSpPr>
          <p:nvPr/>
        </p:nvSpPr>
        <p:spPr bwMode="auto">
          <a:xfrm>
            <a:off x="1082675" y="1719263"/>
            <a:ext cx="1530350" cy="1935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551" name="AutoShape 7"/>
          <p:cNvSpPr>
            <a:spLocks noChangeArrowheads="1"/>
          </p:cNvSpPr>
          <p:nvPr/>
        </p:nvSpPr>
        <p:spPr bwMode="auto">
          <a:xfrm rot="-900000">
            <a:off x="3152775" y="221297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552" name="AutoShape 8"/>
          <p:cNvSpPr>
            <a:spLocks noChangeArrowheads="1"/>
          </p:cNvSpPr>
          <p:nvPr/>
        </p:nvSpPr>
        <p:spPr bwMode="auto">
          <a:xfrm rot="809880">
            <a:off x="5627688" y="216852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8553" name="Group 9"/>
          <p:cNvGrpSpPr>
            <a:grpSpLocks/>
          </p:cNvGrpSpPr>
          <p:nvPr/>
        </p:nvGrpSpPr>
        <p:grpSpPr bwMode="auto">
          <a:xfrm>
            <a:off x="3738563" y="2033588"/>
            <a:ext cx="269875" cy="312737"/>
            <a:chOff x="1277" y="4003"/>
            <a:chExt cx="170" cy="197"/>
          </a:xfrm>
        </p:grpSpPr>
        <p:sp>
          <p:nvSpPr>
            <p:cNvPr id="108554" name="AutoShape 10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55" name="Oval 11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556" name="Group 12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8557" name="AutoShape 13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58" name="Oval 14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59" name="Oval 15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8560" name="Group 16"/>
          <p:cNvGrpSpPr>
            <a:grpSpLocks/>
          </p:cNvGrpSpPr>
          <p:nvPr/>
        </p:nvGrpSpPr>
        <p:grpSpPr bwMode="auto">
          <a:xfrm>
            <a:off x="4887913" y="38100"/>
            <a:ext cx="269875" cy="312738"/>
            <a:chOff x="1277" y="4003"/>
            <a:chExt cx="170" cy="197"/>
          </a:xfrm>
        </p:grpSpPr>
        <p:sp>
          <p:nvSpPr>
            <p:cNvPr id="108561" name="AutoShape 17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62" name="Oval 18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563" name="Group 19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8564" name="AutoShape 20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65" name="Oval 21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66" name="Oval 22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8567" name="Group 23"/>
          <p:cNvGrpSpPr>
            <a:grpSpLocks/>
          </p:cNvGrpSpPr>
          <p:nvPr/>
        </p:nvGrpSpPr>
        <p:grpSpPr bwMode="auto">
          <a:xfrm>
            <a:off x="6573838" y="2033588"/>
            <a:ext cx="269875" cy="312737"/>
            <a:chOff x="1277" y="4003"/>
            <a:chExt cx="170" cy="197"/>
          </a:xfrm>
        </p:grpSpPr>
        <p:sp>
          <p:nvSpPr>
            <p:cNvPr id="108568" name="AutoShape 24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69" name="Oval 25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570" name="Group 26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8571" name="AutoShape 27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72" name="Oval 28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73" name="Oval 29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8574" name="Group 30"/>
          <p:cNvGrpSpPr>
            <a:grpSpLocks/>
          </p:cNvGrpSpPr>
          <p:nvPr/>
        </p:nvGrpSpPr>
        <p:grpSpPr bwMode="auto">
          <a:xfrm>
            <a:off x="1847850" y="1538288"/>
            <a:ext cx="269875" cy="312737"/>
            <a:chOff x="1277" y="4003"/>
            <a:chExt cx="170" cy="197"/>
          </a:xfrm>
        </p:grpSpPr>
        <p:sp>
          <p:nvSpPr>
            <p:cNvPr id="108575" name="AutoShape 31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76" name="Oval 32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577" name="Group 33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8578" name="AutoShape 34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79" name="Oval 35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80" name="Oval 36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08581" name="AutoShape 37"/>
          <p:cNvSpPr>
            <a:spLocks noChangeArrowheads="1"/>
          </p:cNvSpPr>
          <p:nvPr/>
        </p:nvSpPr>
        <p:spPr bwMode="auto">
          <a:xfrm rot="1334231">
            <a:off x="7427913" y="396875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8582" name="Group 38"/>
          <p:cNvGrpSpPr>
            <a:grpSpLocks/>
          </p:cNvGrpSpPr>
          <p:nvPr/>
        </p:nvGrpSpPr>
        <p:grpSpPr bwMode="auto">
          <a:xfrm>
            <a:off x="8462963" y="3833813"/>
            <a:ext cx="269875" cy="312737"/>
            <a:chOff x="1277" y="4003"/>
            <a:chExt cx="170" cy="197"/>
          </a:xfrm>
        </p:grpSpPr>
        <p:sp>
          <p:nvSpPr>
            <p:cNvPr id="108583" name="AutoShape 39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84" name="Oval 40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8585" name="Group 41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8586" name="AutoShape 42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87" name="Oval 43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588" name="Oval 44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ChangeArrowheads="1"/>
          </p:cNvSpPr>
          <p:nvPr/>
        </p:nvSpPr>
        <p:spPr bwMode="auto">
          <a:xfrm>
            <a:off x="3917950" y="279400"/>
            <a:ext cx="2024063" cy="53975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23" name="Group 3"/>
          <p:cNvGrpSpPr>
            <a:grpSpLocks/>
          </p:cNvGrpSpPr>
          <p:nvPr/>
        </p:nvGrpSpPr>
        <p:grpSpPr bwMode="auto">
          <a:xfrm>
            <a:off x="317500" y="695325"/>
            <a:ext cx="9226550" cy="5915025"/>
            <a:chOff x="143" y="402"/>
            <a:chExt cx="5925" cy="3799"/>
          </a:xfrm>
        </p:grpSpPr>
        <p:sp>
          <p:nvSpPr>
            <p:cNvPr id="107524" name="AutoShape 4" descr="麻"/>
            <p:cNvSpPr>
              <a:spLocks noChangeArrowheads="1"/>
            </p:cNvSpPr>
            <p:nvPr/>
          </p:nvSpPr>
          <p:spPr bwMode="auto">
            <a:xfrm>
              <a:off x="143" y="402"/>
              <a:ext cx="5925" cy="3799"/>
            </a:xfrm>
            <a:prstGeom prst="bevel">
              <a:avLst>
                <a:gd name="adj" fmla="val 685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25" name="AutoShape 5" descr="キャンバス"/>
            <p:cNvSpPr>
              <a:spLocks noChangeArrowheads="1"/>
            </p:cNvSpPr>
            <p:nvPr/>
          </p:nvSpPr>
          <p:spPr bwMode="auto">
            <a:xfrm rot="10800000">
              <a:off x="200" y="459"/>
              <a:ext cx="5812" cy="3685"/>
            </a:xfrm>
            <a:prstGeom prst="bevel">
              <a:avLst>
                <a:gd name="adj" fmla="val 468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7526" name="AutoShape 6"/>
          <p:cNvSpPr>
            <a:spLocks noChangeArrowheads="1"/>
          </p:cNvSpPr>
          <p:nvPr/>
        </p:nvSpPr>
        <p:spPr bwMode="auto">
          <a:xfrm>
            <a:off x="1082675" y="1719263"/>
            <a:ext cx="1530350" cy="1935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7" name="AutoShape 7"/>
          <p:cNvSpPr>
            <a:spLocks noChangeArrowheads="1"/>
          </p:cNvSpPr>
          <p:nvPr/>
        </p:nvSpPr>
        <p:spPr bwMode="auto">
          <a:xfrm rot="-900000">
            <a:off x="3152775" y="221297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8" name="AutoShape 8"/>
          <p:cNvSpPr>
            <a:spLocks noChangeArrowheads="1"/>
          </p:cNvSpPr>
          <p:nvPr/>
        </p:nvSpPr>
        <p:spPr bwMode="auto">
          <a:xfrm rot="809880">
            <a:off x="5627688" y="216852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29" name="Group 9"/>
          <p:cNvGrpSpPr>
            <a:grpSpLocks/>
          </p:cNvGrpSpPr>
          <p:nvPr/>
        </p:nvGrpSpPr>
        <p:grpSpPr bwMode="auto">
          <a:xfrm>
            <a:off x="3738563" y="2033588"/>
            <a:ext cx="269875" cy="312737"/>
            <a:chOff x="1277" y="4003"/>
            <a:chExt cx="170" cy="197"/>
          </a:xfrm>
        </p:grpSpPr>
        <p:sp>
          <p:nvSpPr>
            <p:cNvPr id="107530" name="AutoShape 10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31" name="Oval 11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32" name="Group 12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33" name="AutoShape 13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34" name="Oval 14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35" name="Oval 15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36" name="Group 16"/>
          <p:cNvGrpSpPr>
            <a:grpSpLocks/>
          </p:cNvGrpSpPr>
          <p:nvPr/>
        </p:nvGrpSpPr>
        <p:grpSpPr bwMode="auto">
          <a:xfrm>
            <a:off x="4887913" y="38100"/>
            <a:ext cx="269875" cy="312738"/>
            <a:chOff x="1277" y="4003"/>
            <a:chExt cx="170" cy="197"/>
          </a:xfrm>
        </p:grpSpPr>
        <p:sp>
          <p:nvSpPr>
            <p:cNvPr id="107537" name="AutoShape 17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38" name="Oval 18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39" name="Group 19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40" name="AutoShape 20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1" name="Oval 21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2" name="Oval 22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43" name="Group 23"/>
          <p:cNvGrpSpPr>
            <a:grpSpLocks/>
          </p:cNvGrpSpPr>
          <p:nvPr/>
        </p:nvGrpSpPr>
        <p:grpSpPr bwMode="auto">
          <a:xfrm>
            <a:off x="6573838" y="2033588"/>
            <a:ext cx="269875" cy="312737"/>
            <a:chOff x="1277" y="4003"/>
            <a:chExt cx="170" cy="197"/>
          </a:xfrm>
        </p:grpSpPr>
        <p:sp>
          <p:nvSpPr>
            <p:cNvPr id="107544" name="AutoShape 24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5" name="Oval 25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46" name="Group 26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47" name="AutoShape 27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8" name="Oval 28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9" name="Oval 29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50" name="Group 30"/>
          <p:cNvGrpSpPr>
            <a:grpSpLocks/>
          </p:cNvGrpSpPr>
          <p:nvPr/>
        </p:nvGrpSpPr>
        <p:grpSpPr bwMode="auto">
          <a:xfrm>
            <a:off x="1847850" y="1538288"/>
            <a:ext cx="269875" cy="312737"/>
            <a:chOff x="1277" y="4003"/>
            <a:chExt cx="170" cy="197"/>
          </a:xfrm>
        </p:grpSpPr>
        <p:sp>
          <p:nvSpPr>
            <p:cNvPr id="107551" name="AutoShape 31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2" name="Oval 32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53" name="Group 33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54" name="AutoShape 34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55" name="Oval 35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56" name="Oval 36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07557" name="AutoShape 37"/>
          <p:cNvSpPr>
            <a:spLocks noChangeArrowheads="1"/>
          </p:cNvSpPr>
          <p:nvPr/>
        </p:nvSpPr>
        <p:spPr bwMode="auto">
          <a:xfrm rot="1334231">
            <a:off x="7427913" y="396875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58" name="Group 38"/>
          <p:cNvGrpSpPr>
            <a:grpSpLocks/>
          </p:cNvGrpSpPr>
          <p:nvPr/>
        </p:nvGrpSpPr>
        <p:grpSpPr bwMode="auto">
          <a:xfrm>
            <a:off x="8462963" y="3833813"/>
            <a:ext cx="269875" cy="312737"/>
            <a:chOff x="1277" y="4003"/>
            <a:chExt cx="170" cy="197"/>
          </a:xfrm>
        </p:grpSpPr>
        <p:sp>
          <p:nvSpPr>
            <p:cNvPr id="107559" name="AutoShape 39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60" name="Oval 40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61" name="Group 41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62" name="AutoShape 42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63" name="Oval 43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64" name="Oval 44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ChangeArrowheads="1"/>
          </p:cNvSpPr>
          <p:nvPr/>
        </p:nvSpPr>
        <p:spPr bwMode="auto">
          <a:xfrm>
            <a:off x="3917950" y="279400"/>
            <a:ext cx="2024063" cy="539750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23" name="Group 3"/>
          <p:cNvGrpSpPr>
            <a:grpSpLocks/>
          </p:cNvGrpSpPr>
          <p:nvPr/>
        </p:nvGrpSpPr>
        <p:grpSpPr bwMode="auto">
          <a:xfrm>
            <a:off x="317500" y="695325"/>
            <a:ext cx="9226550" cy="5915025"/>
            <a:chOff x="143" y="402"/>
            <a:chExt cx="5925" cy="3799"/>
          </a:xfrm>
        </p:grpSpPr>
        <p:sp>
          <p:nvSpPr>
            <p:cNvPr id="107524" name="AutoShape 4" descr="麻"/>
            <p:cNvSpPr>
              <a:spLocks noChangeArrowheads="1"/>
            </p:cNvSpPr>
            <p:nvPr/>
          </p:nvSpPr>
          <p:spPr bwMode="auto">
            <a:xfrm>
              <a:off x="143" y="402"/>
              <a:ext cx="5925" cy="3799"/>
            </a:xfrm>
            <a:prstGeom prst="bevel">
              <a:avLst>
                <a:gd name="adj" fmla="val 685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66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25" name="AutoShape 5" descr="キャンバス"/>
            <p:cNvSpPr>
              <a:spLocks noChangeArrowheads="1"/>
            </p:cNvSpPr>
            <p:nvPr/>
          </p:nvSpPr>
          <p:spPr bwMode="auto">
            <a:xfrm rot="10800000">
              <a:off x="200" y="459"/>
              <a:ext cx="5812" cy="3685"/>
            </a:xfrm>
            <a:prstGeom prst="bevel">
              <a:avLst>
                <a:gd name="adj" fmla="val 468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7526" name="AutoShape 6"/>
          <p:cNvSpPr>
            <a:spLocks noChangeArrowheads="1"/>
          </p:cNvSpPr>
          <p:nvPr/>
        </p:nvSpPr>
        <p:spPr bwMode="auto">
          <a:xfrm>
            <a:off x="1082675" y="1719263"/>
            <a:ext cx="1530350" cy="1935162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7" name="AutoShape 7"/>
          <p:cNvSpPr>
            <a:spLocks noChangeArrowheads="1"/>
          </p:cNvSpPr>
          <p:nvPr/>
        </p:nvSpPr>
        <p:spPr bwMode="auto">
          <a:xfrm rot="-900000">
            <a:off x="3152775" y="221297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8" name="AutoShape 8"/>
          <p:cNvSpPr>
            <a:spLocks noChangeArrowheads="1"/>
          </p:cNvSpPr>
          <p:nvPr/>
        </p:nvSpPr>
        <p:spPr bwMode="auto">
          <a:xfrm rot="809880">
            <a:off x="5627688" y="2168525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29" name="Group 9"/>
          <p:cNvGrpSpPr>
            <a:grpSpLocks/>
          </p:cNvGrpSpPr>
          <p:nvPr/>
        </p:nvGrpSpPr>
        <p:grpSpPr bwMode="auto">
          <a:xfrm>
            <a:off x="3738563" y="2033588"/>
            <a:ext cx="269875" cy="312737"/>
            <a:chOff x="1277" y="4003"/>
            <a:chExt cx="170" cy="197"/>
          </a:xfrm>
        </p:grpSpPr>
        <p:sp>
          <p:nvSpPr>
            <p:cNvPr id="107530" name="AutoShape 10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31" name="Oval 11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32" name="Group 12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33" name="AutoShape 13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34" name="Oval 14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35" name="Oval 15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36" name="Group 16"/>
          <p:cNvGrpSpPr>
            <a:grpSpLocks/>
          </p:cNvGrpSpPr>
          <p:nvPr/>
        </p:nvGrpSpPr>
        <p:grpSpPr bwMode="auto">
          <a:xfrm>
            <a:off x="4887913" y="38100"/>
            <a:ext cx="269875" cy="312738"/>
            <a:chOff x="1277" y="4003"/>
            <a:chExt cx="170" cy="197"/>
          </a:xfrm>
        </p:grpSpPr>
        <p:sp>
          <p:nvSpPr>
            <p:cNvPr id="107537" name="AutoShape 17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38" name="Oval 18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39" name="Group 19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40" name="AutoShape 20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1" name="Oval 21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2" name="Oval 22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43" name="Group 23"/>
          <p:cNvGrpSpPr>
            <a:grpSpLocks/>
          </p:cNvGrpSpPr>
          <p:nvPr/>
        </p:nvGrpSpPr>
        <p:grpSpPr bwMode="auto">
          <a:xfrm>
            <a:off x="6573838" y="2033588"/>
            <a:ext cx="269875" cy="312737"/>
            <a:chOff x="1277" y="4003"/>
            <a:chExt cx="170" cy="197"/>
          </a:xfrm>
        </p:grpSpPr>
        <p:sp>
          <p:nvSpPr>
            <p:cNvPr id="107544" name="AutoShape 24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45" name="Oval 25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46" name="Group 26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47" name="AutoShape 27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8" name="Oval 28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49" name="Oval 29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7550" name="Group 30"/>
          <p:cNvGrpSpPr>
            <a:grpSpLocks/>
          </p:cNvGrpSpPr>
          <p:nvPr/>
        </p:nvGrpSpPr>
        <p:grpSpPr bwMode="auto">
          <a:xfrm>
            <a:off x="1847850" y="1538288"/>
            <a:ext cx="269875" cy="312737"/>
            <a:chOff x="1277" y="4003"/>
            <a:chExt cx="170" cy="197"/>
          </a:xfrm>
        </p:grpSpPr>
        <p:sp>
          <p:nvSpPr>
            <p:cNvPr id="107551" name="AutoShape 31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52" name="Oval 32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53" name="Group 33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54" name="AutoShape 34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55" name="Oval 35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56" name="Oval 36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07557" name="AutoShape 37"/>
          <p:cNvSpPr>
            <a:spLocks noChangeArrowheads="1"/>
          </p:cNvSpPr>
          <p:nvPr/>
        </p:nvSpPr>
        <p:spPr bwMode="auto">
          <a:xfrm rot="1334231">
            <a:off x="7427913" y="3968750"/>
            <a:ext cx="1530350" cy="1935163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07558" name="Group 38"/>
          <p:cNvGrpSpPr>
            <a:grpSpLocks/>
          </p:cNvGrpSpPr>
          <p:nvPr/>
        </p:nvGrpSpPr>
        <p:grpSpPr bwMode="auto">
          <a:xfrm>
            <a:off x="8462963" y="3833813"/>
            <a:ext cx="269875" cy="312737"/>
            <a:chOff x="1277" y="4003"/>
            <a:chExt cx="170" cy="197"/>
          </a:xfrm>
        </p:grpSpPr>
        <p:sp>
          <p:nvSpPr>
            <p:cNvPr id="107559" name="AutoShape 39"/>
            <p:cNvSpPr>
              <a:spLocks noChangeArrowheads="1"/>
            </p:cNvSpPr>
            <p:nvPr/>
          </p:nvSpPr>
          <p:spPr bwMode="auto">
            <a:xfrm rot="1800000">
              <a:off x="1306" y="4173"/>
              <a:ext cx="28" cy="2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60" name="Oval 40"/>
            <p:cNvSpPr>
              <a:spLocks noChangeArrowheads="1"/>
            </p:cNvSpPr>
            <p:nvPr/>
          </p:nvSpPr>
          <p:spPr bwMode="auto">
            <a:xfrm>
              <a:off x="1277" y="4116"/>
              <a:ext cx="170" cy="72"/>
            </a:xfrm>
            <a:prstGeom prst="ellipse">
              <a:avLst/>
            </a:pr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561" name="Group 41"/>
            <p:cNvGrpSpPr>
              <a:grpSpLocks/>
            </p:cNvGrpSpPr>
            <p:nvPr/>
          </p:nvGrpSpPr>
          <p:grpSpPr bwMode="auto">
            <a:xfrm>
              <a:off x="1277" y="4003"/>
              <a:ext cx="170" cy="197"/>
              <a:chOff x="1476" y="3549"/>
              <a:chExt cx="170" cy="197"/>
            </a:xfrm>
          </p:grpSpPr>
          <p:sp>
            <p:nvSpPr>
              <p:cNvPr id="107562" name="AutoShape 42"/>
              <p:cNvSpPr>
                <a:spLocks noChangeArrowheads="1"/>
              </p:cNvSpPr>
              <p:nvPr/>
            </p:nvSpPr>
            <p:spPr bwMode="auto">
              <a:xfrm rot="1800000">
                <a:off x="1505" y="3684"/>
                <a:ext cx="28" cy="6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tint val="0"/>
                      <a:invGamma/>
                    </a:srgbClr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63" name="Oval 43"/>
              <p:cNvSpPr>
                <a:spLocks noChangeArrowheads="1"/>
              </p:cNvSpPr>
              <p:nvPr/>
            </p:nvSpPr>
            <p:spPr bwMode="auto">
              <a:xfrm>
                <a:off x="1476" y="3549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64" name="Oval 44"/>
              <p:cNvSpPr>
                <a:spLocks noChangeArrowheads="1"/>
              </p:cNvSpPr>
              <p:nvPr/>
            </p:nvSpPr>
            <p:spPr bwMode="auto">
              <a:xfrm>
                <a:off x="1561" y="357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60078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4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PPTX116_黒板、コルク板、ボード風の枠</dc:title>
  <dc:subject>PPTX116_黒板、コルク板、ボード風の枠</dc:subject>
  <dc:creator>http://www.digipot.net</dc:creator>
  <cp:lastModifiedBy/>
  <cp:revision>1</cp:revision>
  <dcterms:created xsi:type="dcterms:W3CDTF">2013-12-25T05:01:09Z</dcterms:created>
  <dcterms:modified xsi:type="dcterms:W3CDTF">2013-12-25T05:01:11Z</dcterms:modified>
  <cp:version>1</cp:version>
</cp:coreProperties>
</file>